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3" autoAdjust="0"/>
    <p:restoredTop sz="94322" autoAdjust="0"/>
  </p:normalViewPr>
  <p:slideViewPr>
    <p:cSldViewPr>
      <p:cViewPr>
        <p:scale>
          <a:sx n="56" d="100"/>
          <a:sy n="56" d="100"/>
        </p:scale>
        <p:origin x="1302" y="36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39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7/22/2019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7/22/2019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7/22/2019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Cmder</a:t>
            </a:r>
            <a:r>
              <a:rPr lang="en-US" dirty="0" smtClean="0"/>
              <a:t>, Gulp</a:t>
            </a:r>
            <a:r>
              <a:rPr lang="en-US" dirty="0"/>
              <a:t> </a:t>
            </a:r>
            <a:r>
              <a:rPr lang="en-US" dirty="0" smtClean="0"/>
              <a:t>&amp;</a:t>
            </a:r>
            <a:r>
              <a:rPr lang="en-US" dirty="0" smtClean="0"/>
              <a:t> </a:t>
            </a:r>
            <a:r>
              <a:rPr lang="en-US" dirty="0" err="1" smtClean="0"/>
              <a:t>Scss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New Tool – by 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Install Node 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45940" y="2348880"/>
            <a:ext cx="9577064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smtClean="0"/>
              <a:t>Node -v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err="1" smtClean="0"/>
              <a:t>Npm</a:t>
            </a:r>
            <a:r>
              <a:rPr lang="en-IN" sz="2400" dirty="0" smtClean="0"/>
              <a:t> -v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err="1" smtClean="0"/>
              <a:t>Npm</a:t>
            </a:r>
            <a:r>
              <a:rPr lang="en-IN" sz="2400" dirty="0" smtClean="0"/>
              <a:t> </a:t>
            </a:r>
            <a:r>
              <a:rPr lang="en-IN" sz="2400" dirty="0" err="1" smtClean="0"/>
              <a:t>init</a:t>
            </a:r>
            <a:endParaRPr lang="en-IN" sz="2400" dirty="0" smtClean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err="1"/>
              <a:t>Npm</a:t>
            </a:r>
            <a:r>
              <a:rPr lang="en-IN" sz="2400" dirty="0"/>
              <a:t> install </a:t>
            </a:r>
            <a:r>
              <a:rPr lang="en-IN" sz="2400" dirty="0" smtClean="0"/>
              <a:t>gulp-cli  -g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err="1" smtClean="0"/>
              <a:t>Npm</a:t>
            </a:r>
            <a:r>
              <a:rPr lang="en-IN" sz="2400" dirty="0" smtClean="0"/>
              <a:t> </a:t>
            </a:r>
            <a:r>
              <a:rPr lang="en-IN" sz="2400" dirty="0"/>
              <a:t>install </a:t>
            </a:r>
            <a:r>
              <a:rPr lang="en-IN" sz="2400" dirty="0" smtClean="0"/>
              <a:t>gulp  </a:t>
            </a:r>
            <a:r>
              <a:rPr lang="en-IN" sz="2400" dirty="0"/>
              <a:t>-</a:t>
            </a:r>
            <a:r>
              <a:rPr lang="en-IN" sz="2400" dirty="0" smtClean="0"/>
              <a:t>D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IN" sz="2400" dirty="0"/>
              <a:t>Gulp </a:t>
            </a:r>
            <a:r>
              <a:rPr lang="en-IN" sz="2400" dirty="0" smtClean="0"/>
              <a:t>-v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err="1" smtClean="0"/>
              <a:t>Npm</a:t>
            </a:r>
            <a:r>
              <a:rPr lang="en-IN" sz="2400" dirty="0" smtClean="0"/>
              <a:t> install --save-dev gulp-sass browser-sync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974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gulpfile.js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1" y="1700808"/>
            <a:ext cx="10657184" cy="50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Create SCSS Folder and .SCSS file Inside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45940" y="1708124"/>
            <a:ext cx="201622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smtClean="0"/>
              <a:t>Gulp style</a:t>
            </a:r>
            <a:endParaRPr lang="en-IN" sz="24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07"/>
          <a:stretch/>
        </p:blipFill>
        <p:spPr>
          <a:xfrm>
            <a:off x="1794975" y="2098576"/>
            <a:ext cx="10229851" cy="3418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5907684"/>
            <a:ext cx="4525006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Page 2</a:t>
            </a:r>
            <a:endParaRPr lang="en-IN" b="1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2996952"/>
            <a:ext cx="8516539" cy="3667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5940" y="1708124"/>
            <a:ext cx="23762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smtClean="0"/>
              <a:t>Gulp Watch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193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772816"/>
            <a:ext cx="9335803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19" y="1772816"/>
            <a:ext cx="9307224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6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307944"/>
            <a:ext cx="8928992" cy="62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2132856"/>
            <a:ext cx="8316486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258939"/>
            <a:ext cx="8496944" cy="64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1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844824"/>
            <a:ext cx="9721080" cy="478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Enhance the Command Prompt using </a:t>
            </a:r>
            <a:r>
              <a:rPr lang="en-IN" dirty="0" err="1" smtClean="0"/>
              <a:t>Cmder</a:t>
            </a:r>
            <a:endParaRPr lang="en-IN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2636912"/>
            <a:ext cx="9251191" cy="3309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700808"/>
            <a:ext cx="4763165" cy="75258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726" y="1738913"/>
            <a:ext cx="2524477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9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772816"/>
            <a:ext cx="9793088" cy="487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283117"/>
            <a:ext cx="9217024" cy="630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7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988840"/>
            <a:ext cx="7592485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Enhance the Command Prompt using </a:t>
            </a:r>
            <a:r>
              <a:rPr lang="en-IN" dirty="0" err="1" smtClean="0"/>
              <a:t>Cmder</a:t>
            </a:r>
            <a:endParaRPr lang="en-IN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3" y="2060848"/>
            <a:ext cx="1164903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ConEmu</a:t>
            </a:r>
            <a:r>
              <a:rPr lang="en-IN" b="1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060848"/>
            <a:ext cx="6630325" cy="4525006"/>
          </a:xfrm>
          <a:prstGeom prst="rect">
            <a:avLst/>
          </a:prstGeom>
        </p:spPr>
      </p:pic>
      <p:pic>
        <p:nvPicPr>
          <p:cNvPr id="6" name="Developer Tools Screencast 7- ConEmu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100" end="11445.922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4852" y="4005064"/>
            <a:ext cx="1073514" cy="8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 smtClean="0"/>
              <a:t>CLink</a:t>
            </a:r>
            <a:r>
              <a:rPr lang="en-IN" b="1" dirty="0" smtClean="0"/>
              <a:t> 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1" y="2132857"/>
            <a:ext cx="4933120" cy="18722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62364" y="2132857"/>
            <a:ext cx="6092825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b="1" dirty="0"/>
              <a:t>Overview</a:t>
            </a:r>
          </a:p>
          <a:p>
            <a:r>
              <a:rPr lang="en-IN" sz="2400" dirty="0"/>
              <a:t>Clink combines the native Windows shell </a:t>
            </a:r>
            <a:r>
              <a:rPr lang="en-IN" sz="2400" b="1" dirty="0"/>
              <a:t>cmd.exe</a:t>
            </a:r>
            <a:r>
              <a:rPr lang="en-IN" sz="2400" dirty="0"/>
              <a:t> with the powerful command line editing features of the GNU </a:t>
            </a:r>
            <a:r>
              <a:rPr lang="en-IN" sz="2400" dirty="0" err="1"/>
              <a:t>Readline</a:t>
            </a:r>
            <a:r>
              <a:rPr lang="en-IN" sz="2400" dirty="0"/>
              <a:t> library, which provides rich completion, history, and line-editing capabilities. </a:t>
            </a:r>
            <a:r>
              <a:rPr lang="en-IN" sz="2400" dirty="0" err="1"/>
              <a:t>Readline</a:t>
            </a:r>
            <a:r>
              <a:rPr lang="en-IN" sz="2400" dirty="0"/>
              <a:t> is best known for its use in the well-known Unix shell Bash, the standard shell for Mac OS X and many Linux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59331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 smtClean="0"/>
              <a:t>CLink</a:t>
            </a:r>
            <a:r>
              <a:rPr lang="en-IN" b="1" dirty="0" smtClean="0"/>
              <a:t> </a:t>
            </a:r>
            <a:endParaRPr lang="en-IN" b="1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916832"/>
            <a:ext cx="5688632" cy="46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8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Configure </a:t>
            </a:r>
            <a:r>
              <a:rPr lang="en-IN" b="1" dirty="0" err="1" smtClean="0"/>
              <a:t>Cmder</a:t>
            </a:r>
            <a:r>
              <a:rPr lang="en-IN" b="1" dirty="0" smtClean="0"/>
              <a:t> 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772816"/>
            <a:ext cx="9697164" cy="48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7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Configure </a:t>
            </a:r>
            <a:r>
              <a:rPr lang="en-IN" b="1" dirty="0" err="1" smtClean="0"/>
              <a:t>Cmder</a:t>
            </a:r>
            <a:r>
              <a:rPr lang="en-IN" b="1" dirty="0" smtClean="0"/>
              <a:t> </a:t>
            </a:r>
            <a:endParaRPr lang="en-IN" b="1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01" y="2204864"/>
            <a:ext cx="8253919" cy="2308974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28" y="4797152"/>
            <a:ext cx="4429743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Install Node 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07" y="2144063"/>
            <a:ext cx="4776154" cy="4399089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2144063"/>
            <a:ext cx="435353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4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431</TotalTime>
  <Words>161</Words>
  <Application>Microsoft Office PowerPoint</Application>
  <PresentationFormat>Custom</PresentationFormat>
  <Paragraphs>34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Consolas</vt:lpstr>
      <vt:lpstr>Corbel</vt:lpstr>
      <vt:lpstr>Chalkboard 16x9</vt:lpstr>
      <vt:lpstr>Cmder, Gulp &amp; Scss</vt:lpstr>
      <vt:lpstr>Enhance the Command Prompt using Cmder</vt:lpstr>
      <vt:lpstr>Enhance the Command Prompt using Cmder</vt:lpstr>
      <vt:lpstr>ConEmu </vt:lpstr>
      <vt:lpstr>CLink </vt:lpstr>
      <vt:lpstr>CLink </vt:lpstr>
      <vt:lpstr>Configure Cmder </vt:lpstr>
      <vt:lpstr>Configure Cmder </vt:lpstr>
      <vt:lpstr>Install Node </vt:lpstr>
      <vt:lpstr>Install Node </vt:lpstr>
      <vt:lpstr>Create gulpfile.js</vt:lpstr>
      <vt:lpstr>Create SCSS Folder and .SCSS file Inside</vt:lpstr>
      <vt:lpstr>Page 2</vt:lpstr>
      <vt:lpstr>SASS / SCSS</vt:lpstr>
      <vt:lpstr>SASS / SCSS</vt:lpstr>
      <vt:lpstr>SASS / SCSS</vt:lpstr>
      <vt:lpstr>SASS / SCSS</vt:lpstr>
      <vt:lpstr>SASS / SCSS</vt:lpstr>
      <vt:lpstr>SASS / SCSS</vt:lpstr>
      <vt:lpstr>SASS / SCSS</vt:lpstr>
      <vt:lpstr>SASS / SCSS</vt:lpstr>
      <vt:lpstr>SASS / SCSS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Design</dc:title>
  <dc:creator>AJ</dc:creator>
  <cp:lastModifiedBy>AJ</cp:lastModifiedBy>
  <cp:revision>37</cp:revision>
  <dcterms:created xsi:type="dcterms:W3CDTF">2019-07-22T03:05:06Z</dcterms:created>
  <dcterms:modified xsi:type="dcterms:W3CDTF">2019-07-22T10:16:52Z</dcterms:modified>
</cp:coreProperties>
</file>